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sldIdLst>
    <p:sldId id="268" r:id="rId2"/>
    <p:sldId id="269" r:id="rId3"/>
    <p:sldId id="264" r:id="rId4"/>
    <p:sldId id="270" r:id="rId5"/>
    <p:sldId id="271" r:id="rId6"/>
    <p:sldId id="272" r:id="rId7"/>
    <p:sldId id="273" r:id="rId8"/>
    <p:sldId id="276" r:id="rId9"/>
    <p:sldId id="274" r:id="rId10"/>
    <p:sldId id="267" r:id="rId11"/>
    <p:sldId id="278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8F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5A21-FBE1-4A24-A4CF-127ECDE7634B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87BC-56FD-475B-8E19-615165993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D6AE-AF0A-466B-9062-031D24865104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B604-1937-48B9-AE0B-380512D62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E1FB-AB64-4971-ABE9-AE89E8EBEAD9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ED13-44BA-43AA-9735-1E5B37621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2B3F-74B2-4E66-B06D-A9645198C603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0897-BE3D-480A-A417-E6E0DD04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EE4CD-234B-4251-97D9-E77384ED58FD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F349-9C05-4B90-8FEF-227ECCF9F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38F5-CDC8-4DB4-8ADD-BF965BA17ECB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9B6F-EE3E-4782-931C-7561B06CE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C315-454B-4061-A60F-9938B36E82D9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EA3A-4B9A-41CD-95D6-0A2B7BE09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36E4-E964-4747-8193-396CD001F8DD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1052-D490-431F-83BC-13F822308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07A6-107B-4AF0-A6B1-389122382980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F9CD-04DD-4783-A6AF-46900842B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C620-2988-44F4-B6CE-D6DE9552FCA3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13BC-85D0-4506-80F5-A7E7CDD8F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E1A7E-0EF2-4F60-BE7E-FF006159084D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5F94-5133-4EC6-9D94-0ED0D974D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DE88D9-533B-47A4-B448-2E9A6D0A11FB}" type="datetimeFigureOut">
              <a:rPr lang="ru-RU"/>
              <a:pPr>
                <a:defRPr/>
              </a:pPr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A946F-F73E-45A9-9463-673C03C0B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2" r:id="rId2"/>
    <p:sldLayoutId id="2147484001" r:id="rId3"/>
    <p:sldLayoutId id="2147484000" r:id="rId4"/>
    <p:sldLayoutId id="2147483999" r:id="rId5"/>
    <p:sldLayoutId id="2147483998" r:id="rId6"/>
    <p:sldLayoutId id="2147483997" r:id="rId7"/>
    <p:sldLayoutId id="2147483996" r:id="rId8"/>
    <p:sldLayoutId id="2147483995" r:id="rId9"/>
    <p:sldLayoutId id="2147483994" r:id="rId10"/>
    <p:sldLayoutId id="2147483993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oboi.ru/upload/iblock/5c6/5c65172cb2ac516b4efda939932449f8.jpg" TargetMode="External"/><Relationship Id="rId3" Type="http://schemas.openxmlformats.org/officeDocument/2006/relationships/hyperlink" Target="http://kirovecspb.ru/wp-content/uploads/2016/09/news-010915.jpg" TargetMode="External"/><Relationship Id="rId7" Type="http://schemas.openxmlformats.org/officeDocument/2006/relationships/hyperlink" Target="http://cdn2.rf-sp.ru/ca/c9/cac9988fe8b88754c2fc11ecc01417ab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age.jimcdn.com/app/cms/image/transf/none/path/s2960d37dc1410720/image/i1f2e9ce2f67e9819/version/1446377177/image.jpg" TargetMode="External"/><Relationship Id="rId11" Type="http://schemas.openxmlformats.org/officeDocument/2006/relationships/hyperlink" Target="https://secure.static.tumblr.com/c8204abf57043d7348ee7a34c1e0a649/f0bmniz/0Ryohnckx/tumblr_static_2gdp1ukgqu8088wwcgkwsgwow_2048_v2.png" TargetMode="External"/><Relationship Id="rId5" Type="http://schemas.openxmlformats.org/officeDocument/2006/relationships/hyperlink" Target="https://otvet.imgsmail.ru/download/6c6394426881bb2e4642a77c37d42aca_i-12537.jpg" TargetMode="External"/><Relationship Id="rId10" Type="http://schemas.openxmlformats.org/officeDocument/2006/relationships/hyperlink" Target="http://www.co1454.ru/images/IMG_6797.JPG" TargetMode="External"/><Relationship Id="rId4" Type="http://schemas.openxmlformats.org/officeDocument/2006/relationships/hyperlink" Target="https://lh6.googleusercontent.com/Kaqf-dJhDRwjllP_xzQ88p_q8-RGDJTQmxTKcBk1qVDJQfG8je_2xpwiSlCiuxuncewMjTinfeGwjqPWKqnLtIXVGusNOFd3RADMvd2tkF8WGKMw6qaQq3JxENXSAzMYUpeLvhk1igaLOkWLgQ" TargetMode="External"/><Relationship Id="rId9" Type="http://schemas.openxmlformats.org/officeDocument/2006/relationships/hyperlink" Target="https://muzofond.org/search/%D0%B7%D0%B0%D0%BA%D0%BB%D0%B8%D1%87%D0%BA%D0%B8%20%D0%BE%D1%81%D0%B5%D0%BD%D0%B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84188" y="1285875"/>
            <a:ext cx="4945062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3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20638" y="15875"/>
            <a:ext cx="9143999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https://lh6.googleusercontent.com/Kaqf-dJhDRwjllP_xzQ88p_q8-RGDJTQmxTKcBk1qVDJQfG8je_2xpwiSlCiuxuncewMjTinfeGwjqPWKqnLtIXVGusNOFd3RADMvd2tkF8WGKMw6qaQq3JxENXSAzMYUpeLvhk1igaLOkWLg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015006" cy="5126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5164075"/>
            <a:ext cx="6137075" cy="8864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74638" y="6021356"/>
            <a:ext cx="551083" cy="45931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Ваталинка - Заклички Осени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339752" y="2420888"/>
            <a:ext cx="537592" cy="5375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492500" y="1352550"/>
            <a:ext cx="44640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Осень, осень, 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В гости просим, 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Осень, осень, 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Погости недель восемь 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С обильными хлебами, 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С высокими снопами, 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С листопадом и дождём, 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С перелётным журавлём.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7. Осень. Ю. Чичков, стихи И. Мазнина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957400" y="4725144"/>
            <a:ext cx="487896" cy="48789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220" name="Picture 4" descr="http://www.co1454.ru/images/IMG_67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3772475" cy="251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66863" y="6042025"/>
            <a:ext cx="72278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люди пели жнивные песни и заклички?</a:t>
            </a:r>
            <a:endParaRPr lang="ru-RU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827584" y="6165304"/>
            <a:ext cx="504056" cy="368088"/>
          </a:xfrm>
          <a:prstGeom prst="cloud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?</a:t>
            </a: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74638" y="6021356"/>
            <a:ext cx="551083" cy="45931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84188" y="1285875"/>
            <a:ext cx="4945062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3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916832"/>
            <a:ext cx="8568952" cy="4901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indent="18034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n/>
              <a:solidFill>
                <a:schemeClr val="accent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124960"/>
            <a:ext cx="551083" cy="45931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562" name="Группа 7"/>
          <p:cNvGrpSpPr>
            <a:grpSpLocks/>
          </p:cNvGrpSpPr>
          <p:nvPr/>
        </p:nvGrpSpPr>
        <p:grpSpPr bwMode="auto">
          <a:xfrm>
            <a:off x="484188" y="1751013"/>
            <a:ext cx="8020050" cy="4683125"/>
            <a:chOff x="306052" y="1762872"/>
            <a:chExt cx="8020726" cy="468341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75656" y="5085184"/>
              <a:ext cx="6624736" cy="835613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just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/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b="1" dirty="0">
                <a:ln/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/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400" b="1" dirty="0">
                <a:ln/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564" name="Рисунок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0628" y="2433807"/>
              <a:ext cx="3406150" cy="401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Рисунок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0"/>
                </a:clrFrom>
                <a:clrTo>
                  <a:srgbClr val="FAFAF0">
                    <a:alpha val="0"/>
                  </a:srgbClr>
                </a:clrTo>
              </a:clrChange>
            </a:blip>
            <a:srcRect l="4514" t="6099" r="2065" b="11497"/>
            <a:stretch>
              <a:fillRect/>
            </a:stretch>
          </p:blipFill>
          <p:spPr bwMode="auto">
            <a:xfrm>
              <a:off x="306052" y="1762872"/>
              <a:ext cx="5616624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81" name="Прямоугольник 1"/>
          <p:cNvSpPr>
            <a:spLocks noChangeArrowheads="1"/>
          </p:cNvSpPr>
          <p:nvPr/>
        </p:nvSpPr>
        <p:spPr bwMode="auto">
          <a:xfrm>
            <a:off x="900113" y="1844675"/>
            <a:ext cx="777557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http://kirovecspb.ru/wp-content/uploads/2016/09/news-010915.jpg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http://kirovecspb.ru/wp-content/uploads/2016/09/news-010915.jpg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11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https://lh6.googleusercontent.com/Kaqf-dJhDRwjllP_xzQ88p_q8-RGDJTQmxTKcBk1qVDJQfG8je_2xpwiSlCiuxuncewMjTinfeGwjqPWKqnLtIXVGusNOFd3RADMvd2tkF8WGKMw6qaQq3JxENXSAzMYUpeLvhk1igaLOkWLgQ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1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https://otvet.imgsmail.ru/download/6c6394426881bb2e4642a77c37d42aca_i-12537.jpg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https://image.jimcdn.com/app/cms/image/transf/none/path/s2960d37dc1410720/image/i1f2e9ce2f67e9819/version/1446377177/image.jpg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http://cdn2.rf-sp.ru/ca/c9/cac9988fe8b88754c2fc11ecc01417ab.jpg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1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http://www.fotooboi.ru/upload/iblock/5c6/5c65172cb2ac516b4efda939932449f8.jpg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1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https://muzofond.org/search/%D0%B7%D0%B0%D0%BA%D0%BB%D0%B8%D1%87%D0%BA%D0%B8%20%D0%BE%D1%81%D0%B5%D0%BD%D0%B8</a:t>
            </a:r>
            <a:r>
              <a:rPr 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закличка</a:t>
            </a:r>
            <a:endParaRPr lang="ru-RU" sz="11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http://www.co1454.ru/images/IMG_6797.JPG</a:t>
            </a:r>
            <a:endParaRPr lang="ru-RU" sz="1400" b="1" u="sng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u="sng"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https://secure.static.tumblr.com/c8204abf57043d7348ee7a34c1e0a649/f0bmniz/0Ryohnckx/tumblr_static_2gdp1ukgqu8088wwcgkwsgwow_2048_v2.png</a:t>
            </a:r>
            <a:endParaRPr lang="ru-RU" sz="1600" b="1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3419475" y="1441450"/>
            <a:ext cx="424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Интернет ресурсы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028384" y="5949280"/>
            <a:ext cx="616804" cy="610368"/>
          </a:xfrm>
          <a:prstGeom prst="actionButtonHom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84188" y="1285875"/>
            <a:ext cx="4945062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3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https://im0-tub-ru.yandex.net/i?id=0e990ea0ba85b24d6929ddf0865913db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750219"/>
            <a:ext cx="8513884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06472" y="6101423"/>
            <a:ext cx="551083" cy="45931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84188" y="1285875"/>
            <a:ext cx="4945062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3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http://os1.i.ua/3/1/13334199_16c8c1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77058" y="2060848"/>
            <a:ext cx="5109567" cy="4483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74638" y="6021356"/>
            <a:ext cx="551083" cy="45931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84188" y="1285875"/>
            <a:ext cx="4945062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3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861048"/>
            <a:ext cx="8496944" cy="293003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indent="18034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конце сентября наступает всякому лету конец. В прошлые времена встречали осень у воды. По утрам выходили на берега рек, озёр встречать матушку Осенину. Женщина с овсяным хлебом становилась к центру хоровода, который молодые девушки водили вокруг неё</a:t>
            </a:r>
            <a:r>
              <a:rPr lang="ru-RU" sz="2400" b="1" dirty="0">
                <a:ln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вместе пели:  </a:t>
            </a:r>
            <a:r>
              <a:rPr lang="ru-RU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Осень</a:t>
            </a:r>
            <a:r>
              <a:rPr lang="ru-RU" sz="2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, осень</a:t>
            </a:r>
            <a:r>
              <a:rPr lang="ru-RU" sz="2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, в </a:t>
            </a:r>
            <a:r>
              <a:rPr lang="ru-RU" sz="2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гости </a:t>
            </a:r>
            <a:r>
              <a:rPr lang="ru-RU" sz="2400" b="1" dirty="0">
                <a:ln/>
                <a:solidFill>
                  <a:srgbClr val="FF0000"/>
                </a:solidFill>
                <a:latin typeface="+mn-lt"/>
                <a:cs typeface="+mn-cs"/>
              </a:rPr>
              <a:t>просим !»</a:t>
            </a:r>
            <a:endParaRPr lang="ru-RU" sz="2400" b="1" dirty="0">
              <a:ln/>
              <a:solidFill>
                <a:srgbClr val="FF0000"/>
              </a:solidFill>
              <a:latin typeface="+mn-lt"/>
              <a:cs typeface="+mn-cs"/>
            </a:endParaRPr>
          </a:p>
          <a:p>
            <a:pPr indent="18034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/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0-tub-ru.yandex.net/i?id=c2c647fef3d62aa73a61c09f686db396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94320"/>
            <a:ext cx="5028141" cy="3766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090775"/>
            <a:ext cx="551083" cy="45931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84188" y="1285875"/>
            <a:ext cx="4945062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3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916832"/>
            <a:ext cx="8568952" cy="4901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indent="18034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n/>
              <a:solidFill>
                <a:schemeClr val="accent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258" y="4725144"/>
            <a:ext cx="7922165" cy="13665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indent="18034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Осенинами отмечали праздник урожая (Госпожинки). Люди ходили друг к другу в гости. Благо было чем угостить: ведь собран весь урожай.</a:t>
            </a:r>
            <a:endParaRPr lang="ru-RU" b="1" dirty="0">
              <a:ln/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02925" y="188640"/>
            <a:ext cx="624883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4408" y="6112822"/>
            <a:ext cx="551083" cy="45931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84188" y="1285875"/>
            <a:ext cx="4945062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3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916832"/>
            <a:ext cx="8568952" cy="4901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indent="18034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n/>
              <a:solidFill>
                <a:schemeClr val="accent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25144"/>
            <a:ext cx="8452618" cy="186204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indent="18034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пять дней, когда осень зиме навстречу вышла, несли с поля последний сноп. Украшали его лентами. Девушке, которая несла сноп,  надевали на голову венок из цветов и колосьев.</a:t>
            </a:r>
            <a:endParaRPr lang="ru-RU" sz="1600" b="1" dirty="0">
              <a:ln/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этой поры птицы улетали, змеи и ящерицы уползали в норы. Приходила матушка Осенина.</a:t>
            </a:r>
            <a:endParaRPr lang="ru-RU" sz="1600" b="1" dirty="0">
              <a:ln/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rkobl.ru/upload/iblock/56d/golembievska_svyato_urozha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33143" y="167279"/>
            <a:ext cx="5993968" cy="4711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41397" y="6180564"/>
            <a:ext cx="551083" cy="45931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miasskiy.ru/wp-content/uploads/2016/07/Zazhyinki-2013-4-830x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9248" y="1085479"/>
            <a:ext cx="7783392" cy="5467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84188" y="1285875"/>
            <a:ext cx="4945062" cy="9286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3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916832"/>
            <a:ext cx="8568952" cy="49019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indent="18034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n/>
              <a:solidFill>
                <a:schemeClr val="accent4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5085184"/>
            <a:ext cx="6624736" cy="83561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/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ln/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00221" y="6093296"/>
            <a:ext cx="551083" cy="45931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218" name="Picture 2" descr="https://image.jimcdn.com/app/cms/image/transf/none/path/s2960d37dc1410720/image/i1f2e9ce2f67e9819/version/1446377177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2775" y="980728"/>
            <a:ext cx="4148814" cy="5683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51083" cy="45931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9" name="Прямоугольник 1"/>
          <p:cNvSpPr>
            <a:spLocks noChangeArrowheads="1"/>
          </p:cNvSpPr>
          <p:nvPr/>
        </p:nvSpPr>
        <p:spPr bwMode="auto">
          <a:xfrm>
            <a:off x="4233863" y="1773238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C00000"/>
                </a:solidFill>
              </a:rPr>
              <a:t>Пословицы и поговорки про осень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3863" y="2371725"/>
            <a:ext cx="34655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Осень - перемен восемь.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7663" y="2882900"/>
            <a:ext cx="47990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Земля хоть и кормит, но и сама есть просит.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124325" y="3652838"/>
            <a:ext cx="46815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Кто землю лелеет, того и земля жалеет.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3863" y="4251325"/>
            <a:ext cx="47990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Что пожнешь, то и смолотишь, что смолотишь, то и в амбар положишь.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294188" y="5264150"/>
            <a:ext cx="419735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+mn-cs"/>
              </a:rPr>
              <a:t>В осеннее ненастье семь погод на дворе: сеет, веет, крутит, мутит, рвет, сверху льет и снизу метет.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4572000" y="1266726"/>
            <a:ext cx="720080" cy="618692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V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6013" y="1989138"/>
            <a:ext cx="60293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, serif"/>
                <a:cs typeface="+mn-cs"/>
              </a:rPr>
              <a:t>Несу я урожаи, поля вновь засеваю, 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, serif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, serif"/>
                <a:cs typeface="+mn-cs"/>
              </a:rPr>
              <a:t>Птиц к югу отправляю, деревья раздеваю,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, serif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, serif"/>
                <a:cs typeface="+mn-cs"/>
              </a:rPr>
              <a:t>Но не касаюсь сосен 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, serif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, serif"/>
                <a:cs typeface="+mn-cs"/>
              </a:rPr>
              <a:t>и ёлочек, я ...</a:t>
            </a:r>
            <a:r>
              <a:rPr lang="ru-RU" b="1" dirty="0">
                <a:solidFill>
                  <a:srgbClr val="FF0000"/>
                </a:solidFill>
                <a:latin typeface="Times New Roman, serif"/>
                <a:cs typeface="+mn-cs"/>
              </a:rPr>
              <a:t> </a:t>
            </a:r>
            <a:endParaRPr lang="ru-RU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3716338"/>
            <a:ext cx="8005762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+mn-cs"/>
              </a:rPr>
              <a:t>Все листочки пожелтели 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+mn-cs"/>
              </a:rPr>
              <a:t>У берёзки, а у ели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+mn-cs"/>
              </a:rPr>
              <a:t>Почему-то не хотят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+mn-cs"/>
              </a:rPr>
              <a:t>Время года угадали?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1700213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3707904" y="1496140"/>
            <a:ext cx="621783" cy="409336"/>
          </a:xfrm>
          <a:prstGeom prst="cloud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</a:rPr>
              <a:t>1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95536" y="3189169"/>
            <a:ext cx="621783" cy="409336"/>
          </a:xfrm>
          <a:prstGeom prst="cloud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0000"/>
                  </a:solidFill>
                </a:ln>
              </a:rPr>
              <a:t>2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5800" y="3271838"/>
            <a:ext cx="276701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74638" y="6021356"/>
            <a:ext cx="551083" cy="459313"/>
          </a:xfrm>
          <a:prstGeom prst="actionButtonForwardNex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141</Words>
  <Application>Microsoft Office PowerPoint</Application>
  <PresentationFormat>Экран (4:3)</PresentationFormat>
  <Paragraphs>23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Arial</vt:lpstr>
      <vt:lpstr>Calibri Light</vt:lpstr>
      <vt:lpstr>Times New Roman, serif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Александр</cp:lastModifiedBy>
  <cp:revision>84</cp:revision>
  <dcterms:created xsi:type="dcterms:W3CDTF">2011-09-13T14:37:08Z</dcterms:created>
  <dcterms:modified xsi:type="dcterms:W3CDTF">2019-01-13T12:37:39Z</dcterms:modified>
</cp:coreProperties>
</file>